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57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b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đúng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c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đúng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d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đúng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sửa: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này mình làm sẵn 4 slide với thứ tự đáp án đúng lần lược theo slide là A,B,C,D 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dựa theo câu hỏi mình soạn mà copy slide cho phù hợp nhé!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và paste slide theo đáp án bạn soạn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Sửa nội dung trên bản câu hỏi và từng đáp 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lại TRỢ GIẢNG chia sẻ, like ủng hộ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để cảm ơn a hi hi.</a:t>
            </a: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331</Words>
  <Application>Microsoft Office PowerPoint</Application>
  <PresentationFormat>On-screen Show (4:3)</PresentationFormat>
  <Paragraphs>45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44</cp:revision>
  <dcterms:created xsi:type="dcterms:W3CDTF">2018-03-07T03:31:56Z</dcterms:created>
  <dcterms:modified xsi:type="dcterms:W3CDTF">2019-04-01T13:33:48Z</dcterms:modified>
</cp:coreProperties>
</file>